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8"/>
  </p:notesMasterIdLst>
  <p:handoutMasterIdLst>
    <p:handoutMasterId r:id="rId189"/>
  </p:handoutMasterIdLst>
  <p:sldIdLst>
    <p:sldId id="290" r:id="rId2"/>
    <p:sldId id="503" r:id="rId3"/>
    <p:sldId id="291" r:id="rId4"/>
    <p:sldId id="292" r:id="rId5"/>
    <p:sldId id="293" r:id="rId6"/>
    <p:sldId id="513" r:id="rId7"/>
    <p:sldId id="295" r:id="rId8"/>
    <p:sldId id="304" r:id="rId9"/>
    <p:sldId id="296" r:id="rId10"/>
    <p:sldId id="299" r:id="rId11"/>
    <p:sldId id="297" r:id="rId12"/>
    <p:sldId id="302" r:id="rId13"/>
    <p:sldId id="514" r:id="rId14"/>
    <p:sldId id="305" r:id="rId15"/>
    <p:sldId id="301" r:id="rId16"/>
    <p:sldId id="344" r:id="rId17"/>
    <p:sldId id="306" r:id="rId18"/>
    <p:sldId id="308" r:id="rId19"/>
    <p:sldId id="493" r:id="rId20"/>
    <p:sldId id="504" r:id="rId21"/>
    <p:sldId id="310" r:id="rId22"/>
    <p:sldId id="311" r:id="rId23"/>
    <p:sldId id="312" r:id="rId24"/>
    <p:sldId id="314" r:id="rId25"/>
    <p:sldId id="315" r:id="rId26"/>
    <p:sldId id="317" r:id="rId27"/>
    <p:sldId id="318" r:id="rId28"/>
    <p:sldId id="320" r:id="rId29"/>
    <p:sldId id="321" r:id="rId30"/>
    <p:sldId id="322" r:id="rId31"/>
    <p:sldId id="494" r:id="rId32"/>
    <p:sldId id="324" r:id="rId33"/>
    <p:sldId id="323" r:id="rId34"/>
    <p:sldId id="326" r:id="rId35"/>
    <p:sldId id="325" r:id="rId36"/>
    <p:sldId id="505" r:id="rId37"/>
    <p:sldId id="328" r:id="rId38"/>
    <p:sldId id="309" r:id="rId39"/>
    <p:sldId id="329" r:id="rId40"/>
    <p:sldId id="331" r:id="rId41"/>
    <p:sldId id="332" r:id="rId42"/>
    <p:sldId id="333" r:id="rId43"/>
    <p:sldId id="334" r:id="rId44"/>
    <p:sldId id="517" r:id="rId45"/>
    <p:sldId id="335" r:id="rId46"/>
    <p:sldId id="336" r:id="rId47"/>
    <p:sldId id="337" r:id="rId48"/>
    <p:sldId id="386" r:id="rId49"/>
    <p:sldId id="341" r:id="rId50"/>
    <p:sldId id="378" r:id="rId51"/>
    <p:sldId id="342" r:id="rId52"/>
    <p:sldId id="379" r:id="rId53"/>
    <p:sldId id="506" r:id="rId54"/>
    <p:sldId id="495" r:id="rId55"/>
    <p:sldId id="343" r:id="rId56"/>
    <p:sldId id="348" r:id="rId57"/>
    <p:sldId id="349" r:id="rId58"/>
    <p:sldId id="350" r:id="rId59"/>
    <p:sldId id="353" r:id="rId60"/>
    <p:sldId id="354" r:id="rId61"/>
    <p:sldId id="355" r:id="rId62"/>
    <p:sldId id="357" r:id="rId63"/>
    <p:sldId id="358" r:id="rId64"/>
    <p:sldId id="359" r:id="rId65"/>
    <p:sldId id="405" r:id="rId66"/>
    <p:sldId id="361" r:id="rId67"/>
    <p:sldId id="497" r:id="rId68"/>
    <p:sldId id="391" r:id="rId69"/>
    <p:sldId id="319" r:id="rId70"/>
    <p:sldId id="362" r:id="rId71"/>
    <p:sldId id="396" r:id="rId72"/>
    <p:sldId id="507" r:id="rId73"/>
    <p:sldId id="300" r:id="rId74"/>
    <p:sldId id="363" r:id="rId75"/>
    <p:sldId id="365" r:id="rId76"/>
    <p:sldId id="364" r:id="rId77"/>
    <p:sldId id="367" r:id="rId78"/>
    <p:sldId id="366" r:id="rId79"/>
    <p:sldId id="371" r:id="rId80"/>
    <p:sldId id="368" r:id="rId81"/>
    <p:sldId id="351" r:id="rId82"/>
    <p:sldId id="369" r:id="rId83"/>
    <p:sldId id="372" r:id="rId84"/>
    <p:sldId id="373" r:id="rId85"/>
    <p:sldId id="498" r:id="rId86"/>
    <p:sldId id="508" r:id="rId87"/>
    <p:sldId id="374" r:id="rId88"/>
    <p:sldId id="376" r:id="rId89"/>
    <p:sldId id="375" r:id="rId90"/>
    <p:sldId id="492" r:id="rId91"/>
    <p:sldId id="385" r:id="rId92"/>
    <p:sldId id="390" r:id="rId93"/>
    <p:sldId id="392" r:id="rId94"/>
    <p:sldId id="412" r:id="rId95"/>
    <p:sldId id="389" r:id="rId96"/>
    <p:sldId id="388" r:id="rId97"/>
    <p:sldId id="384" r:id="rId98"/>
    <p:sldId id="436" r:id="rId99"/>
    <p:sldId id="383" r:id="rId100"/>
    <p:sldId id="393" r:id="rId101"/>
    <p:sldId id="399" r:id="rId102"/>
    <p:sldId id="515" r:id="rId103"/>
    <p:sldId id="398" r:id="rId104"/>
    <p:sldId id="397" r:id="rId105"/>
    <p:sldId id="394" r:id="rId106"/>
    <p:sldId id="435" r:id="rId107"/>
    <p:sldId id="458" r:id="rId108"/>
    <p:sldId id="395" r:id="rId109"/>
    <p:sldId id="401" r:id="rId110"/>
    <p:sldId id="410" r:id="rId111"/>
    <p:sldId id="402" r:id="rId112"/>
    <p:sldId id="403" r:id="rId113"/>
    <p:sldId id="404" r:id="rId114"/>
    <p:sldId id="419" r:id="rId115"/>
    <p:sldId id="406" r:id="rId116"/>
    <p:sldId id="457" r:id="rId117"/>
    <p:sldId id="407" r:id="rId118"/>
    <p:sldId id="411" r:id="rId119"/>
    <p:sldId id="409" r:id="rId120"/>
    <p:sldId id="408" r:id="rId121"/>
    <p:sldId id="499" r:id="rId122"/>
    <p:sldId id="413" r:id="rId123"/>
    <p:sldId id="416" r:id="rId124"/>
    <p:sldId id="414" r:id="rId125"/>
    <p:sldId id="417" r:id="rId126"/>
    <p:sldId id="415" r:id="rId127"/>
    <p:sldId id="438" r:id="rId128"/>
    <p:sldId id="442" r:id="rId129"/>
    <p:sldId id="454" r:id="rId130"/>
    <p:sldId id="441" r:id="rId131"/>
    <p:sldId id="440" r:id="rId132"/>
    <p:sldId id="500" r:id="rId133"/>
    <p:sldId id="439" r:id="rId134"/>
    <p:sldId id="377" r:id="rId135"/>
    <p:sldId id="437" r:id="rId136"/>
    <p:sldId id="434" r:id="rId137"/>
    <p:sldId id="519" r:id="rId138"/>
    <p:sldId id="420" r:id="rId139"/>
    <p:sldId id="423" r:id="rId140"/>
    <p:sldId id="432" r:id="rId141"/>
    <p:sldId id="455" r:id="rId142"/>
    <p:sldId id="430" r:id="rId143"/>
    <p:sldId id="428" r:id="rId144"/>
    <p:sldId id="426" r:id="rId145"/>
    <p:sldId id="425" r:id="rId146"/>
    <p:sldId id="424" r:id="rId147"/>
    <p:sldId id="422" r:id="rId148"/>
    <p:sldId id="512" r:id="rId149"/>
    <p:sldId id="501" r:id="rId150"/>
    <p:sldId id="433" r:id="rId151"/>
    <p:sldId id="443" r:id="rId152"/>
    <p:sldId id="444" r:id="rId153"/>
    <p:sldId id="460" r:id="rId154"/>
    <p:sldId id="459" r:id="rId155"/>
    <p:sldId id="456" r:id="rId156"/>
    <p:sldId id="453" r:id="rId157"/>
    <p:sldId id="431" r:id="rId158"/>
    <p:sldId id="502" r:id="rId159"/>
    <p:sldId id="450" r:id="rId160"/>
    <p:sldId id="449" r:id="rId161"/>
    <p:sldId id="511" r:id="rId162"/>
    <p:sldId id="447" r:id="rId163"/>
    <p:sldId id="448" r:id="rId164"/>
    <p:sldId id="445" r:id="rId165"/>
    <p:sldId id="446" r:id="rId166"/>
    <p:sldId id="518" r:id="rId167"/>
    <p:sldId id="463" r:id="rId168"/>
    <p:sldId id="462" r:id="rId169"/>
    <p:sldId id="465" r:id="rId170"/>
    <p:sldId id="464" r:id="rId171"/>
    <p:sldId id="467" r:id="rId172"/>
    <p:sldId id="466" r:id="rId173"/>
    <p:sldId id="471" r:id="rId174"/>
    <p:sldId id="516" r:id="rId175"/>
    <p:sldId id="461" r:id="rId176"/>
    <p:sldId id="473" r:id="rId177"/>
    <p:sldId id="472" r:id="rId178"/>
    <p:sldId id="510" r:id="rId179"/>
    <p:sldId id="451" r:id="rId180"/>
    <p:sldId id="475" r:id="rId181"/>
    <p:sldId id="479" r:id="rId182"/>
    <p:sldId id="480" r:id="rId183"/>
    <p:sldId id="485" r:id="rId184"/>
    <p:sldId id="488" r:id="rId185"/>
    <p:sldId id="490" r:id="rId186"/>
    <p:sldId id="491" r:id="rId18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8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8" autoAdjust="0"/>
    <p:restoredTop sz="95391" autoAdjust="0"/>
  </p:normalViewPr>
  <p:slideViewPr>
    <p:cSldViewPr>
      <p:cViewPr>
        <p:scale>
          <a:sx n="85" d="100"/>
          <a:sy n="85" d="100"/>
        </p:scale>
        <p:origin x="-1620" y="-588"/>
      </p:cViewPr>
      <p:guideLst>
        <p:guide orient="horz" pos="12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87" d="100"/>
          <a:sy n="87" d="100"/>
        </p:scale>
        <p:origin x="-3744" y="-366"/>
      </p:cViewPr>
      <p:guideLst>
        <p:guide orient="horz" pos="2928"/>
        <p:guide pos="2208"/>
      </p:guideLst>
    </p:cSldViewPr>
  </p:notesViewPr>
  <p:gridSpacing cx="468172800" cy="468172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467BA79-B20E-45FC-96F8-60990A019031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5F14F6B-79DB-4B6B-954D-4116B7FC86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8A2F49-9528-45F9-913B-4D8206D6EA2E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968DF03-D6D7-4507-9768-4C8248C055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Franklin Gothic Medium" pitchFamily="34" charset="0"/>
        <a:ea typeface="+mn-ea"/>
        <a:cs typeface="+mn-cs"/>
      </a:defRPr>
    </a:lvl1pPr>
    <a:lvl2pPr marL="53975" indent="-5397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Franklin Gothic Medium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Franklin Gothic Medium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Franklin Gothic Medium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Franklin Gothic Medium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D0D93B-A91F-4A41-945C-B25A2B53937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8DF03-D6D7-4507-9768-4C8248C055D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E55B24-AFF3-4944-933B-4904FDEE3E0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AE965F-EEBC-4239-AF33-4C71E8634BFC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1"/>
            <a:ext cx="7772400" cy="1470025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E2DB7-8023-47E9-B569-63F33EFEBA9E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D7785-A026-4141-9672-9AC4A69428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62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D3A7F-A32F-4096-854F-804EE386ADC1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3825C-E1B6-48FB-8A2B-9375D8D69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62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7493C-150A-4D1A-B505-E798E040DC49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6F1A-9EBF-4257-A1CC-C854BDA21E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62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i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1392"/>
            <a:ext cx="8229600" cy="4391491"/>
          </a:xfrm>
        </p:spPr>
        <p:txBody>
          <a:bodyPr/>
          <a:lstStyle>
            <a:lvl1pPr marL="349250" indent="-349250">
              <a:lnSpc>
                <a:spcPct val="85000"/>
              </a:lnSpc>
              <a:buSzPct val="100000"/>
              <a:defRPr sz="2800">
                <a:latin typeface="Franklin Gothic Medium Cond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Franklin Gothic Medium Cond" pitchFamily="34" charset="0"/>
              </a:defRPr>
            </a:lvl2pPr>
            <a:lvl3pPr>
              <a:defRPr sz="2400">
                <a:latin typeface="Franklin Gothic Medium Cond" pitchFamily="34" charset="0"/>
              </a:defRPr>
            </a:lvl3pPr>
            <a:lvl4pPr>
              <a:defRPr sz="2400">
                <a:latin typeface="Franklin Gothic Medium Cond" pitchFamily="34" charset="0"/>
              </a:defRPr>
            </a:lvl4pPr>
            <a:lvl5pPr>
              <a:defRPr sz="2400">
                <a:latin typeface="Franklin Gothic Medium Con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9581-B95A-40B7-8F39-0D749592EEF7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CC65-00E4-4433-8691-DAD8EF8962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62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F137C-C4C9-43DF-A09C-428E87C25D89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8AFF0-43FB-45B2-A42F-3733A2B316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62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9C64E-2D10-427A-92B7-0C557AAD0AC2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58EC-88DA-471A-958B-9F554328F7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62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818D4-C6E8-420D-90A7-1C644D997268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B5C06-2773-4493-AACE-73C73FC98D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62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55F61-312D-4FF7-84F9-7A7304353F03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9571D-1221-42BD-AB6E-0FC4DDF39F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62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2E9F0-7DDF-4056-811B-F75BEA56E961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1A997-9CF9-48AF-B567-8876CE2E93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62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0533B-3E28-453F-A6ED-9EC80BE39CEB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7380F-629D-4A00-929B-B24CC3FCFC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62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CA501-4402-4F4D-A4E6-E97D9C65B20E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294BC-45B9-45E4-9702-578C75A929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62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538163"/>
            <a:ext cx="8229600" cy="5486400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ACC865-49C2-4F27-A3B0-730538B309A1}" type="datetimeFigureOut">
              <a:rPr lang="en-US"/>
              <a:pPr>
                <a:defRPr/>
              </a:pPr>
              <a:t>9/20/2010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21931B-D353-45EF-A57F-14C76287DB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ransition advClick="0" advTm="5625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17375E"/>
          </a:solidFill>
          <a:effectLst>
            <a:innerShdw blurRad="50800" dist="38100" dir="18900000">
              <a:schemeClr val="tx2">
                <a:lumMod val="60000"/>
                <a:lumOff val="40000"/>
                <a:alpha val="50000"/>
              </a:schemeClr>
            </a:innerShdw>
          </a:effectLst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17375E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82575" indent="-282575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4"/>
        </a:buBlip>
        <a:defRPr sz="28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5"/>
        </a:buBlip>
        <a:defRPr sz="28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7375E"/>
        </a:buClr>
        <a:buFont typeface="Arial" charset="0"/>
        <a:buChar char="•"/>
        <a:defRPr sz="26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7375E"/>
        </a:buClr>
        <a:buFont typeface="Arial" charset="0"/>
        <a:buChar char="–"/>
        <a:defRPr sz="26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7375E"/>
        </a:buClr>
        <a:buFont typeface="Arial" charset="0"/>
        <a:buChar char="»"/>
        <a:defRPr sz="26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bpa\My%20Documents\01%20Tchfunkta.mp3" TargetMode="External"/><Relationship Id="rId4" Type="http://schemas.openxmlformats.org/officeDocument/2006/relationships/image" Target="../media/image124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://photos1.blogger.com/blogger/4996/1118/1600/dilbert2005071149497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hyperlink" Target="http://search.dilbert.com/search?p=R&amp;srid=S3-5&amp;lbc=dilbert&amp;w=Project%20Management&amp;url=http://dilbert.com/strips/comic/2005-08-25/&amp;rk=24&amp;uid=480899623&amp;sid=2&amp;ts=custom&amp;rsc=uEMIXJoFDApotgYe&amp;method=and&amp;isort=date&amp;view=list&amp;filter=type:comic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9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9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9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9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gif"/><Relationship Id="rId2" Type="http://schemas.openxmlformats.org/officeDocument/2006/relationships/hyperlink" Target="http://search.dilbert.com/search?p=R&amp;srid=S3-5&amp;lbc=dilbert&amp;w=Project%20Management&amp;url=http://dilbert.com/strips/comic/2006-02-26/&amp;rk=18&amp;uid=480899623&amp;sid=2&amp;ts=custom&amp;rsc=BcLXou27e0DACjkI&amp;method=and&amp;isort=date&amp;view=list&amp;filter=type:comic" TargetMode="Externa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9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9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9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gif"/><Relationship Id="rId2" Type="http://schemas.openxmlformats.org/officeDocument/2006/relationships/hyperlink" Target="http://search.dilbert.com/search?p=R&amp;srid=S3-5&amp;lbc=dilbert&amp;w=Project%20Management&amp;url=http://dilbert.com/strips/comic/2010-07-01/&amp;rk=1&amp;uid=480899623&amp;sid=2&amp;ts=custom&amp;rsc=YoEPkIjNa9KJ2KqT&amp;method=and&amp;isort=date&amp;view=list&amp;filter=type:comic" TargetMode="Externa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9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9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Documents%20and%20Settings\bpa\My%20Documents\Vibrham_-_Walkin'_In_Harlem.mp3" TargetMode="External"/><Relationship Id="rId4" Type="http://schemas.openxmlformats.org/officeDocument/2006/relationships/image" Target="../media/image18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9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9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hyperlink" Target="http://www.dilbert.com/strips/comic/2008-10-05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http://www.dilbert.com/dyn/str_strip/000000000/00000000/0000000/000000/20000/6000/800/26873/26873.strip.sunday.gif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hyperlink" Target="http://search.dilbert.com/search?p=R&amp;srid=S3-5&amp;lbc=dilbert&amp;w=Project%20Management&amp;url=http://dilbert.com/strips/comic/2010-03-04/&amp;rk=3&amp;uid=480899623&amp;sid=2&amp;ts=custom&amp;rsc=i6JbKyk3gMLkob6h&amp;method=and&amp;isort=date&amp;view=list&amp;filter=type:comic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400" y="685800"/>
            <a:ext cx="7315200" cy="5029200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644525"/>
            <a:ext cx="8229600" cy="731838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3200" b="1" i="1" dirty="0">
              <a:solidFill>
                <a:schemeClr val="tx2">
                  <a:lumMod val="75000"/>
                </a:schemeClr>
              </a:solidFill>
              <a:effectLst>
                <a:innerShdw blurRad="50800" dist="38100" dir="18900000">
                  <a:schemeClr val="tx2">
                    <a:lumMod val="60000"/>
                    <a:lumOff val="40000"/>
                    <a:alpha val="50000"/>
                  </a:scheme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1143000"/>
            <a:ext cx="8229600" cy="4391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0513" indent="-290513" fontAlgn="auto">
              <a:spcBef>
                <a:spcPts val="3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00000"/>
              <a:buFontTx/>
              <a:buBlip>
                <a:blip r:embed="rId3"/>
              </a:buBlip>
              <a:defRPr/>
            </a:pPr>
            <a:endParaRPr lang="en-US" sz="2800" dirty="0">
              <a:latin typeface="Franklin Gothic Demi Cond" pitchFamily="34" charset="0"/>
            </a:endParaRPr>
          </a:p>
        </p:txBody>
      </p:sp>
      <p:pic>
        <p:nvPicPr>
          <p:cNvPr id="3077" name="Picture 7" descr="2008 visioning session 0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685800"/>
            <a:ext cx="3367088" cy="503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8" name="TextBox 10"/>
          <p:cNvSpPr txBox="1">
            <a:spLocks noChangeArrowheads="1"/>
          </p:cNvSpPr>
          <p:nvPr/>
        </p:nvSpPr>
        <p:spPr bwMode="auto">
          <a:xfrm>
            <a:off x="1828800" y="2057400"/>
            <a:ext cx="1828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7375E"/>
                </a:solidFill>
                <a:effectLst>
                  <a:innerShdw blurRad="50800" dist="38100" dir="18900000">
                    <a:srgbClr val="1F497D">
                      <a:lumMod val="60000"/>
                      <a:lumOff val="40000"/>
                      <a:alpha val="50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2008 Visioning Session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14600"/>
            <a:ext cx="1828800" cy="1371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 </a:t>
            </a:r>
            <a:br>
              <a:rPr lang="en-US" sz="3200" dirty="0" smtClean="0"/>
            </a:br>
            <a:r>
              <a:rPr lang="en-US" sz="3200" dirty="0" smtClean="0"/>
              <a:t>2009 Retreat</a:t>
            </a:r>
            <a:endParaRPr lang="en-US" sz="3200" dirty="0">
              <a:solidFill>
                <a:schemeClr val="tx1"/>
              </a:solidFill>
              <a:latin typeface="Franklin Gothic Medium Cond" pitchFamily="34" charset="0"/>
            </a:endParaRPr>
          </a:p>
        </p:txBody>
      </p:sp>
      <p:pic>
        <p:nvPicPr>
          <p:cNvPr id="12291" name="Picture Placeholder 4" descr="DSCF0160-Retrea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600200"/>
            <a:ext cx="3657600" cy="3401484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1023938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05475" name="Picture Placeholder 3" descr="2008 visioning session 08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1143000"/>
            <a:ext cx="2743200" cy="2286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85800"/>
            <a:ext cx="7772400" cy="14700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06499" name="Picture Placeholder 3" descr="2008 visioning session 086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2057400"/>
            <a:ext cx="27432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http://thebasicsofbusiness.com/images/dilbert%20strategy%20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7399"/>
            <a:ext cx="8229600" cy="235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Click="0" advTm="45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5667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07523" name="Picture Placeholder 3" descr="2008 visioning session 08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b="17690"/>
          <a:stretch>
            <a:fillRect/>
          </a:stretch>
        </p:blipFill>
        <p:spPr>
          <a:xfrm>
            <a:off x="3200400" y="1143000"/>
            <a:ext cx="2785673" cy="2286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/>
              <a:t>    </a:t>
            </a: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08547" name="Picture Placeholder 3" descr="2008 visioning session 088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2514600"/>
            <a:ext cx="2743200" cy="20574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5667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09571" name="Picture Placeholder 3" descr="2008 visioning session 08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/>
              <a:t>    </a:t>
            </a: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38243" name="Picture Placeholder 3" descr="2008 visioning session 120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505200" cy="26289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943600" cy="102393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59747" name="Picture Placeholder 3" descr="2008 visioning session 14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/>
              <a:t>        </a:t>
            </a: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11619" name="Picture Placeholder 3" descr="2008 visioning session 089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2514600"/>
            <a:ext cx="286512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13667" name="Picture Placeholder 3" descr="2008 visioning session 09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6002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1143000"/>
            <a:ext cx="3200400" cy="36575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July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2009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Retreat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Placeholder 4" descr="DSCF0291-Retreat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143000"/>
            <a:ext cx="3989387" cy="36576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      2008 Visioning Session</a:t>
            </a:r>
            <a:endParaRPr lang="en-US" sz="3200" dirty="0"/>
          </a:p>
        </p:txBody>
      </p:sp>
      <p:pic>
        <p:nvPicPr>
          <p:cNvPr id="122883" name="Picture Placeholder 3" descr="2008 visioning session 108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14691" name="Picture Placeholder 3" descr="2008 visioning session 09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3071779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115715" name="Picture Placeholder 3" descr="2008 visioning session 101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5667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16739" name="Picture Placeholder 3" descr="2008 visioning session 09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505474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    2008 Visioning Session</a:t>
            </a:r>
            <a:endParaRPr lang="en-US" sz="3200" dirty="0"/>
          </a:p>
        </p:txBody>
      </p:sp>
      <p:pic>
        <p:nvPicPr>
          <p:cNvPr id="140291" name="Picture Placeholder 3" descr="2008 visioning session 131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5908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5667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18787" name="Picture Placeholder 3" descr="2008 visioning session 1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/>
              <a:t>      </a:t>
            </a: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60771" name="Picture Placeholder 3" descr="2008 visioning session 151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5667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19811" name="Picture Placeholder 3" descr="2008 visioning session 10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/>
              <a:t>    2008 Visioning Session</a:t>
            </a:r>
            <a:endParaRPr lang="en-US" sz="3600" dirty="0"/>
          </a:p>
        </p:txBody>
      </p:sp>
      <p:pic>
        <p:nvPicPr>
          <p:cNvPr id="121859" name="Picture Placeholder 3" descr="2008 visioning session 107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5667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23907" name="Picture Placeholder 3" descr="2008 visioning session 1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7400"/>
            <a:ext cx="1828800" cy="19383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 </a:t>
            </a:r>
            <a:br>
              <a:rPr lang="en-US" sz="3200" dirty="0" smtClean="0"/>
            </a:br>
            <a:r>
              <a:rPr lang="en-US" sz="3200" dirty="0" smtClean="0"/>
              <a:t>2009 Retreat</a:t>
            </a:r>
            <a:endParaRPr lang="en-US" sz="3200" dirty="0">
              <a:solidFill>
                <a:schemeClr val="tx1"/>
              </a:solidFill>
              <a:latin typeface="Franklin Gothic Medium Cond" pitchFamily="34" charset="0"/>
            </a:endParaRPr>
          </a:p>
        </p:txBody>
      </p:sp>
      <p:pic>
        <p:nvPicPr>
          <p:cNvPr id="15363" name="Picture Placeholder 3" descr="DSCF0398-Retreat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05503" y="685800"/>
            <a:ext cx="5560609" cy="5137051"/>
          </a:xfrm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4400" dirty="0" smtClean="0"/>
              <a:t>  </a:t>
            </a: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24931" name="Picture Placeholder 3" descr="2008 visioning session 111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43200" y="2514600"/>
            <a:ext cx="3657600" cy="2743200"/>
          </a:xfrm>
          <a:effectLst>
            <a:softEdge rad="112500"/>
          </a:effectLst>
        </p:spPr>
      </p:pic>
      <p:pic>
        <p:nvPicPr>
          <p:cNvPr id="4" name="01 Tchfunk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dilbert2002222371121ib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3995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5667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25955" name="Picture Placeholder 3" descr="2008 visioning session 11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200400" cy="24003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/>
              <a:t>    </a:t>
            </a: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26979" name="Picture Placeholder 3" descr="2008 visioning session 120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10239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28003" name="Picture Placeholder 3" descr="2008 visioning session 11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16" b="116"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    2008 Visioning Session</a:t>
            </a:r>
            <a:endParaRPr lang="en-US" sz="3200" dirty="0"/>
          </a:p>
        </p:txBody>
      </p:sp>
      <p:pic>
        <p:nvPicPr>
          <p:cNvPr id="129027" name="Picture Placeholder 3" descr="2008 visioning session 122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10239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30051" name="Picture Placeholder 3" descr="2008 visioning session 11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1143000"/>
            <a:ext cx="4572000" cy="30861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2008 Visioning Session</a:t>
            </a:r>
            <a:endParaRPr lang="en-US" sz="3200" dirty="0"/>
          </a:p>
        </p:txBody>
      </p:sp>
      <p:pic>
        <p:nvPicPr>
          <p:cNvPr id="131075" name="Picture Placeholder 3" descr="2008 visioning session 123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32099" name="Picture Placeholder 3" descr="2008 visioning session 1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0287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  2008 Visioning Session</a:t>
            </a:r>
            <a:endParaRPr lang="en-US" sz="3200" dirty="0"/>
          </a:p>
        </p:txBody>
      </p:sp>
      <p:pic>
        <p:nvPicPr>
          <p:cNvPr id="163843" name="Picture Placeholder 3" descr="2008 visioning session 148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photos1.blogger.com/blogger/4996/1118/1600/dilbert2005071149497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0" y="0"/>
            <a:ext cx="9144000" cy="609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Click="0" advTm="7000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10239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33123" name="Picture Placeholder 3" descr="2008 visioning session 12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505200" cy="26289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   2008 Visioning Session</a:t>
            </a:r>
            <a:endParaRPr lang="en-US" sz="3200" dirty="0"/>
          </a:p>
        </p:txBody>
      </p:sp>
      <p:pic>
        <p:nvPicPr>
          <p:cNvPr id="134147" name="Picture Placeholder 3" descr="2008 visioning session 118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t="3659" b="12592"/>
          <a:stretch>
            <a:fillRect/>
          </a:stretch>
        </p:blipFill>
        <p:spPr>
          <a:xfrm>
            <a:off x="3200400" y="2514600"/>
            <a:ext cx="2743200" cy="2303463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ttp://www.cs.vu.nl/~frankh/dilbert/leadershi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00659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943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35171" name="Picture Placeholder 3" descr="2008 visioning session 12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1600200"/>
            <a:ext cx="3048000" cy="2286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88067" name="Picture Placeholder 4" descr="2008 visioning session 055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505200" cy="26289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36195" name="Picture Placeholder 3" descr="2008 visioning session 11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1143000"/>
            <a:ext cx="2743200" cy="20574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/>
              <a:t>     2008 Visioning Session</a:t>
            </a:r>
            <a:endParaRPr lang="en-US" sz="3600" dirty="0"/>
          </a:p>
        </p:txBody>
      </p:sp>
      <p:pic>
        <p:nvPicPr>
          <p:cNvPr id="139267" name="Picture Placeholder 3" descr="2008 visioning session 127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2514600"/>
            <a:ext cx="2743200" cy="20574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1970" name="Picture 2" descr="August 25, 2005">
            <a:hlinkClick r:id="rId2" tooltip="August 25, 2005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199"/>
            <a:ext cx="8229600" cy="255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5667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41315" name="Picture Placeholder 3" descr="2008 visioning session 12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1600200"/>
            <a:ext cx="2743200" cy="20574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       2008 Visioning Session</a:t>
            </a:r>
            <a:endParaRPr lang="en-US" sz="3200" dirty="0"/>
          </a:p>
        </p:txBody>
      </p:sp>
      <p:pic>
        <p:nvPicPr>
          <p:cNvPr id="142339" name="Picture Placeholder 3" descr="2008 visioning session 132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057400"/>
            <a:ext cx="1828800" cy="1828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 </a:t>
            </a:r>
            <a:br>
              <a:rPr lang="en-US" sz="3200" dirty="0" smtClean="0"/>
            </a:br>
            <a:r>
              <a:rPr lang="en-US" sz="3200" dirty="0" smtClean="0"/>
              <a:t>2009 Retreat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8435" name="Picture Placeholder 3" descr="DSCF0319-Retrea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1143000"/>
            <a:ext cx="4608512" cy="4285809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943600" cy="137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        2008 Visioning Session</a:t>
            </a:r>
            <a:endParaRPr lang="en-US" sz="3200" dirty="0"/>
          </a:p>
        </p:txBody>
      </p:sp>
      <p:pic>
        <p:nvPicPr>
          <p:cNvPr id="143363" name="Picture Placeholder 3" descr="2008 visioning session 12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       2008 Visioning Session</a:t>
            </a:r>
            <a:endParaRPr lang="en-US" sz="3200" dirty="0"/>
          </a:p>
        </p:txBody>
      </p:sp>
      <p:pic>
        <p:nvPicPr>
          <p:cNvPr id="162819" name="Picture Placeholder 3" descr="2008 visioning session 152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86200"/>
            <a:ext cx="5943600" cy="1371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/>
              <a:t>   </a:t>
            </a: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45411" name="Picture Placeholder 3" descr="2008 visioning session 13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600200"/>
            <a:ext cx="3200400" cy="24003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148483" name="Picture Placeholder 3" descr="2008 visioning session 136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3048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49507" name="Picture Placeholder 3" descr="2008 visioning session 13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1143000"/>
            <a:ext cx="2743200" cy="3120225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        2008 Visioning Session</a:t>
            </a:r>
            <a:endParaRPr lang="en-US" sz="3200" dirty="0"/>
          </a:p>
        </p:txBody>
      </p:sp>
      <p:pic>
        <p:nvPicPr>
          <p:cNvPr id="150531" name="Picture Placeholder 3" descr="2008 visioning session 138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51555" name="Picture Placeholder 3" descr="2008 visioning session 14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1143000"/>
            <a:ext cx="4490060" cy="2286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152579" name="Picture Placeholder 3" descr="2008 visioning session 139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530600" cy="2363788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0" dirty="0" smtClean="0"/>
              <a:t>July 2010 Retreat</a:t>
            </a:r>
            <a:endParaRPr lang="en-US" dirty="0"/>
          </a:p>
        </p:txBody>
      </p:sp>
      <p:pic>
        <p:nvPicPr>
          <p:cNvPr id="4" name="Content Placeholder 3" descr="DSCF59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0" y="1600200"/>
            <a:ext cx="2938355" cy="43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http://www.cognitive-edge.com/dilbert2183287007041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55420"/>
            <a:ext cx="8452624" cy="2887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320040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  <a:effectLst/>
              </a:rPr>
              <a:t>2008 </a:t>
            </a:r>
            <a:br>
              <a:rPr lang="en-US" sz="3200" dirty="0" smtClean="0">
                <a:solidFill>
                  <a:schemeClr val="bg1"/>
                </a:solidFill>
                <a:effectLst/>
              </a:rPr>
            </a:br>
            <a:r>
              <a:rPr lang="en-US" sz="3200" dirty="0" smtClean="0">
                <a:solidFill>
                  <a:schemeClr val="bg1"/>
                </a:solidFill>
                <a:effectLst/>
              </a:rPr>
              <a:t>Visioning </a:t>
            </a:r>
            <a:br>
              <a:rPr lang="en-US" sz="3200" dirty="0" smtClean="0">
                <a:solidFill>
                  <a:schemeClr val="bg1"/>
                </a:solidFill>
                <a:effectLst/>
              </a:rPr>
            </a:br>
            <a:r>
              <a:rPr lang="en-US" sz="3200" dirty="0" smtClean="0">
                <a:solidFill>
                  <a:schemeClr val="bg1"/>
                </a:solidFill>
                <a:effectLst/>
              </a:rPr>
              <a:t>Session</a:t>
            </a:r>
            <a:endParaRPr lang="en-US" sz="3200" dirty="0">
              <a:solidFill>
                <a:schemeClr val="bg1"/>
              </a:solidFill>
              <a:effectLst/>
            </a:endParaRPr>
          </a:p>
        </p:txBody>
      </p:sp>
      <p:pic>
        <p:nvPicPr>
          <p:cNvPr id="14339" name="Picture Placeholder 3" descr="2008 visioning session 028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1143000"/>
            <a:ext cx="4161132" cy="377825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429000"/>
            <a:ext cx="5943600" cy="137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      2008 Visioning Session</a:t>
            </a:r>
            <a:endParaRPr lang="en-US" sz="3200" dirty="0"/>
          </a:p>
        </p:txBody>
      </p:sp>
      <p:pic>
        <p:nvPicPr>
          <p:cNvPr id="153603" name="Picture Placeholder 3" descr="2008 visioning session 14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600200"/>
            <a:ext cx="3293532" cy="18288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2008 Visioning Session</a:t>
            </a:r>
            <a:endParaRPr lang="en-US" sz="3200" dirty="0"/>
          </a:p>
        </p:txBody>
      </p:sp>
      <p:pic>
        <p:nvPicPr>
          <p:cNvPr id="154627" name="Picture Placeholder 3" descr="2008 visioning session 140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2057400"/>
            <a:ext cx="4445000" cy="2974975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2008 Visioning Session</a:t>
            </a:r>
            <a:endParaRPr lang="en-US" sz="3200" dirty="0"/>
          </a:p>
        </p:txBody>
      </p:sp>
      <p:pic>
        <p:nvPicPr>
          <p:cNvPr id="155651" name="Picture Placeholder 3" descr="2008 visioning session 08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157699" name="Picture Placeholder 3" descr="2008 visioning session 145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9436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       2008 Visioning Session</a:t>
            </a:r>
            <a:endParaRPr lang="en-US" sz="3200" dirty="0"/>
          </a:p>
        </p:txBody>
      </p:sp>
      <p:pic>
        <p:nvPicPr>
          <p:cNvPr id="158723" name="Picture Placeholder 3" descr="2008 visioning session 14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161795" name="Picture Placeholder 3" descr="2008 visioning session 147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30861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1023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      2008 Visioning Session</a:t>
            </a:r>
            <a:endParaRPr lang="en-US" sz="3200" dirty="0"/>
          </a:p>
        </p:txBody>
      </p:sp>
      <p:pic>
        <p:nvPicPr>
          <p:cNvPr id="164867" name="Picture Placeholder 3" descr="2008 visioning session 15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200400" cy="24003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144387" name="Picture Placeholder 3" descr="2008 visioning session 133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4003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http://www.csus.edu/indiv/l/legorretal/160_Spring_2006_05_Dilbert_on_requirements_gather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021169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0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67939" name="Picture Placeholder 3" descr="2008 visioning session 15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600200"/>
            <a:ext cx="3657600" cy="24003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58371" name="Picture Placeholder 3" descr="2008 visioning session 03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8" b="38"/>
          <a:stretch>
            <a:fillRect/>
          </a:stretch>
        </p:blipFill>
        <p:spPr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2008 Visioning Session</a:t>
            </a:r>
            <a:endParaRPr lang="en-US" sz="3200" dirty="0"/>
          </a:p>
        </p:txBody>
      </p:sp>
      <p:pic>
        <p:nvPicPr>
          <p:cNvPr id="168963" name="Picture Placeholder 3" descr="2008 visioning session 155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0" dirty="0" smtClean="0"/>
              <a:t>July 2010 Retreat</a:t>
            </a:r>
            <a:endParaRPr lang="en-US" dirty="0"/>
          </a:p>
        </p:txBody>
      </p:sp>
      <p:pic>
        <p:nvPicPr>
          <p:cNvPr id="4" name="Content Placeholder 3" descr="DSCF59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600200"/>
            <a:ext cx="6561869" cy="43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/>
              <a:t>      </a:t>
            </a: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71011" name="Picture Placeholder 3" descr="2008 visioning session 157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69987" name="Picture Placeholder 3" descr="2008 visioning session 15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173059" name="Picture Placeholder 3" descr="2008 visioning session 172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00400" y="2057400"/>
            <a:ext cx="2743200" cy="3657600"/>
          </a:xfrm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72035" name="Picture Placeholder 3" descr="2008 visioning session 15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600200"/>
            <a:ext cx="3657600" cy="25146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0946" name="Picture 2" descr="February 26, 2006">
            <a:hlinkClick r:id="rId2" tooltip="February 26, 2006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75857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0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14700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Session</a:t>
            </a:r>
            <a:endParaRPr lang="en-US" sz="3200" dirty="0"/>
          </a:p>
        </p:txBody>
      </p:sp>
      <p:pic>
        <p:nvPicPr>
          <p:cNvPr id="175107" name="Picture Placeholder 3" descr="2008 visioning session 174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200400" cy="3036888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2286000" cy="2286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174083" name="Picture Placeholder 3" descr="2008 visioning session 17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600200"/>
            <a:ext cx="27432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177155" name="Picture Placeholder 3" descr="2008 visioning session 159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668588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2743200" cy="27431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2008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Visioning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Session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9459" name="Picture Placeholder 3" descr="2008 visioning session 067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1143000"/>
            <a:ext cx="4156075" cy="3810000"/>
          </a:xfrm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057400"/>
            <a:ext cx="2286000" cy="19383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Session</a:t>
            </a:r>
            <a:endParaRPr lang="en-US" sz="3200" dirty="0"/>
          </a:p>
        </p:txBody>
      </p:sp>
      <p:pic>
        <p:nvPicPr>
          <p:cNvPr id="176131" name="Picture Placeholder 3" descr="2008 visioning session 17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600200"/>
            <a:ext cx="3200400" cy="3547402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2008 Visioning Session</a:t>
            </a:r>
            <a:endParaRPr lang="en-US" sz="3200" dirty="0"/>
          </a:p>
        </p:txBody>
      </p:sp>
      <p:pic>
        <p:nvPicPr>
          <p:cNvPr id="179203" name="Picture Placeholder 3" descr="2008 visioning session 177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4003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78179" name="Picture Placeholder 3" descr="2008 visioning session 17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416653" cy="2286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2008 Visioning Session</a:t>
            </a:r>
            <a:endParaRPr lang="en-US" sz="3200" dirty="0"/>
          </a:p>
        </p:txBody>
      </p:sp>
      <p:pic>
        <p:nvPicPr>
          <p:cNvPr id="183299" name="Picture Placeholder 3" descr="2008 visioning session 178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2057400"/>
            <a:ext cx="4267200" cy="32004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July 01, 2010">
            <a:hlinkClick r:id="rId2" tooltip="July 01, 2010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8229600" cy="255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56675" name="Picture Placeholder 3" descr="2008 visioning session 14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2008 Visioning Session</a:t>
            </a:r>
            <a:endParaRPr lang="en-US" sz="3200" dirty="0"/>
          </a:p>
        </p:txBody>
      </p:sp>
      <p:pic>
        <p:nvPicPr>
          <p:cNvPr id="185347" name="Picture Placeholder 3" descr="2008 visioning session 179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84323" name="Picture Placeholder 3" descr="2008 visioning session 16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July 2010 Retreat</a:t>
            </a:r>
            <a:endParaRPr lang="en-US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597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600200"/>
            <a:ext cx="6148397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66915" name="Picture Placeholder 3" descr="2008 visioning session 15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  <p:pic>
        <p:nvPicPr>
          <p:cNvPr id="4" name="Vibrham_-_Walkin'_In_Harle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600200"/>
            <a:ext cx="228600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1507" name="Picture Placeholder 3" descr="2008 visioning session 0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600200"/>
            <a:ext cx="3657600" cy="3666836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169987" name="Picture Placeholder 3" descr="2008 visioning session 180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10239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91491" name="Picture Placeholder 3" descr="2008 visioning session 18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1"/>
            <a:ext cx="3416050" cy="2286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192515" name="Picture Placeholder 3" descr="2008 visioning session 167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5667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      2008 Visioning Session</a:t>
            </a:r>
            <a:endParaRPr lang="en-US" sz="3200" dirty="0"/>
          </a:p>
        </p:txBody>
      </p:sp>
      <p:pic>
        <p:nvPicPr>
          <p:cNvPr id="197635" name="Picture Placeholder 3" descr="2008 visioning session 18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199" y="1143001"/>
            <a:ext cx="3416049" cy="2286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 2008 Visioning Session</a:t>
            </a:r>
            <a:endParaRPr lang="en-US" sz="3200" dirty="0"/>
          </a:p>
        </p:txBody>
      </p:sp>
      <p:pic>
        <p:nvPicPr>
          <p:cNvPr id="199683" name="Picture Placeholder 3" descr="2008 visioning session 186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416300" cy="2286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5667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dirty="0" smtClean="0"/>
              <a:t>           </a:t>
            </a:r>
            <a:r>
              <a:rPr lang="en-US" sz="3600" dirty="0" smtClean="0"/>
              <a:t>2008 Visioning Session</a:t>
            </a:r>
            <a:endParaRPr lang="en-US" sz="3600" dirty="0"/>
          </a:p>
        </p:txBody>
      </p:sp>
      <p:pic>
        <p:nvPicPr>
          <p:cNvPr id="201731" name="Picture Placeholder 3" descr="2008 visioning session 18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416050" cy="2286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7772400" cy="14700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       2008 Visioning Session</a:t>
            </a:r>
            <a:endParaRPr lang="en-US" sz="3200" dirty="0"/>
          </a:p>
        </p:txBody>
      </p:sp>
      <p:pic>
        <p:nvPicPr>
          <p:cNvPr id="202755" name="Picture Placeholder 3" descr="2008 visioning session 188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2208566"/>
            <a:ext cx="4572000" cy="3060348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 descr="http://www.anecdote.com.au/dilbert_20strategic_20planning1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315200" cy="259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 smtClean="0"/>
              <a:t>July 2010 Retreat</a:t>
            </a:r>
            <a:endParaRPr lang="en-US" sz="3200" dirty="0"/>
          </a:p>
        </p:txBody>
      </p:sp>
      <p:pic>
        <p:nvPicPr>
          <p:cNvPr id="5" name="Picture Placeholder 4" descr="DSC_9925a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l="5721" r="5721"/>
          <a:stretch>
            <a:fillRect/>
          </a:stretch>
        </p:blipFill>
        <p:spPr>
          <a:xfrm>
            <a:off x="1828800" y="1600200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0" dirty="0" smtClean="0"/>
              <a:t>July 2010 Retreat</a:t>
            </a:r>
            <a:endParaRPr lang="en-US" sz="3200" i="0" dirty="0"/>
          </a:p>
        </p:txBody>
      </p:sp>
      <p:pic>
        <p:nvPicPr>
          <p:cNvPr id="4" name="Content Placeholder 3" descr="DSC_992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600200"/>
            <a:ext cx="6668899" cy="43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00200"/>
            <a:ext cx="2743200" cy="22859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2008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Visioning Session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3555" name="Picture Placeholder 3" descr="2008 visioning session 094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143000"/>
            <a:ext cx="3657600" cy="3738563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057400"/>
            <a:ext cx="2286000" cy="1828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July </a:t>
            </a:r>
            <a:br>
              <a:rPr lang="en-US" sz="3200" dirty="0" smtClean="0"/>
            </a:br>
            <a:r>
              <a:rPr lang="en-US" sz="3200" dirty="0" smtClean="0"/>
              <a:t>2009 Retreat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4579" name="Picture Placeholder 3" descr="DSCF0296-Retrea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600200"/>
            <a:ext cx="3866355" cy="3273424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2057400"/>
            <a:ext cx="2743200" cy="22859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2009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Listening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Session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5603" name="Picture Placeholder 3" descr="IMG_8468-Listening Session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600200"/>
            <a:ext cx="3694112" cy="343535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057400"/>
            <a:ext cx="2286000" cy="1828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Listening Session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7651" name="Picture Placeholder 3" descr="IMG_8464-Listening Sessio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143000"/>
            <a:ext cx="3657600" cy="3737846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Placeholder 3" descr="DSCF0281-Retreat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143000"/>
            <a:ext cx="4114800" cy="3827463"/>
          </a:xfrm>
          <a:effectLst>
            <a:softEdge rad="112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29200" y="2057400"/>
            <a:ext cx="2286000" cy="1828800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innerShdw blurRad="50800" dist="38100" dir="18900000">
                    <a:schemeClr val="tx2">
                      <a:lumMod val="60000"/>
                      <a:lumOff val="40000"/>
                      <a:alpha val="50000"/>
                    </a:scheme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July </a:t>
            </a:r>
            <a:endParaRPr lang="en-US" sz="3200" b="1" dirty="0" smtClean="0">
              <a:solidFill>
                <a:schemeClr val="bg1"/>
              </a:solidFill>
              <a:effectLst>
                <a:innerShdw blurRad="50800" dist="38100" dir="18900000">
                  <a:schemeClr val="tx2">
                    <a:lumMod val="60000"/>
                    <a:lumOff val="40000"/>
                    <a:alpha val="50000"/>
                  </a:scheme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innerShdw blurRad="50800" dist="38100" dir="18900000">
                    <a:schemeClr val="tx2">
                      <a:lumMod val="60000"/>
                      <a:lumOff val="40000"/>
                      <a:alpha val="50000"/>
                    </a:scheme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2009 </a:t>
            </a:r>
            <a:r>
              <a:rPr lang="en-US" sz="3200" b="1" dirty="0">
                <a:solidFill>
                  <a:schemeClr val="bg1"/>
                </a:solidFill>
                <a:effectLst>
                  <a:innerShdw blurRad="50800" dist="38100" dir="18900000">
                    <a:schemeClr val="tx2">
                      <a:lumMod val="60000"/>
                      <a:lumOff val="40000"/>
                      <a:alpha val="50000"/>
                    </a:scheme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Retreat</a:t>
            </a:r>
          </a:p>
        </p:txBody>
      </p:sp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14600"/>
            <a:ext cx="1828800" cy="1828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30723" name="Picture Placeholder 3" descr="2008 visioning session 0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600200"/>
            <a:ext cx="3657600" cy="3694545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2057400"/>
            <a:ext cx="2743200" cy="22859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</a:t>
            </a:r>
            <a:br>
              <a:rPr lang="en-US" sz="3200" dirty="0" smtClean="0"/>
            </a:br>
            <a:r>
              <a:rPr lang="en-US" sz="3200" dirty="0" smtClean="0"/>
              <a:t> 2009 </a:t>
            </a:r>
            <a:br>
              <a:rPr lang="en-US" sz="3200" dirty="0" smtClean="0"/>
            </a:br>
            <a:r>
              <a:rPr lang="en-US" sz="3200" dirty="0" smtClean="0"/>
              <a:t>Retreat</a:t>
            </a:r>
            <a:endParaRPr lang="en-US" sz="3200" dirty="0"/>
          </a:p>
        </p:txBody>
      </p:sp>
      <p:pic>
        <p:nvPicPr>
          <p:cNvPr id="31747" name="Picture Placeholder 3" descr="DSCF0315-Retreat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600200"/>
            <a:ext cx="4114800" cy="37719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14600"/>
            <a:ext cx="1828800" cy="14811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Listening Session</a:t>
            </a:r>
            <a:endParaRPr lang="en-US" sz="3200" dirty="0"/>
          </a:p>
        </p:txBody>
      </p:sp>
      <p:pic>
        <p:nvPicPr>
          <p:cNvPr id="33795" name="Picture Placeholder 4" descr="IMG_8469-Listening Sessio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600200"/>
            <a:ext cx="3990109" cy="36576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2057400"/>
            <a:ext cx="2743200" cy="22859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</a:t>
            </a:r>
            <a:br>
              <a:rPr lang="en-US" sz="3200" dirty="0" smtClean="0"/>
            </a:b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Retreat</a:t>
            </a:r>
            <a:endParaRPr lang="en-US" sz="3200" dirty="0"/>
          </a:p>
        </p:txBody>
      </p:sp>
      <p:pic>
        <p:nvPicPr>
          <p:cNvPr id="34819" name="Picture Placeholder 4" descr="DSCF0302-Retreat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600200"/>
            <a:ext cx="3657600" cy="3424238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43000"/>
            <a:ext cx="1828800" cy="2743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July </a:t>
            </a:r>
            <a:br>
              <a:rPr lang="en-US" sz="3200" dirty="0" smtClean="0"/>
            </a:br>
            <a:r>
              <a:rPr lang="en-US" sz="3200" dirty="0" smtClean="0"/>
              <a:t>2009 Retreat</a:t>
            </a:r>
            <a:endParaRPr lang="en-US" sz="3200" b="0" dirty="0">
              <a:solidFill>
                <a:schemeClr val="tx1"/>
              </a:solidFill>
              <a:latin typeface="Franklin Gothic Medium Cond" pitchFamily="34" charset="0"/>
            </a:endParaRPr>
          </a:p>
        </p:txBody>
      </p:sp>
      <p:pic>
        <p:nvPicPr>
          <p:cNvPr id="5" name="Picture Placeholder 4" descr="DSCF0159-Retrea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1600200"/>
            <a:ext cx="36576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14600"/>
            <a:ext cx="1828800" cy="14811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Listening Session</a:t>
            </a:r>
            <a:endParaRPr lang="en-US" sz="3200" dirty="0"/>
          </a:p>
        </p:txBody>
      </p:sp>
      <p:pic>
        <p:nvPicPr>
          <p:cNvPr id="35843" name="Picture Placeholder 4" descr="IMG_8468-Listening Sessio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600200"/>
            <a:ext cx="4114800" cy="3233057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://brandautopsy.typepad.com/brandautopsy/images/2007/12/15/dilbert_marketing_wisdom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85752"/>
            <a:ext cx="6400800" cy="560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057400"/>
            <a:ext cx="1828800" cy="1828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37891" name="Picture Placeholder 3" descr="2008 visioning session 01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600200"/>
            <a:ext cx="3200400" cy="32004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1600200"/>
            <a:ext cx="2286000" cy="27431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 </a:t>
            </a:r>
            <a:br>
              <a:rPr lang="en-US" sz="3200" dirty="0" smtClean="0"/>
            </a:b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Retreat</a:t>
            </a:r>
            <a:endParaRPr lang="en-US" sz="3200" dirty="0"/>
          </a:p>
        </p:txBody>
      </p:sp>
      <p:pic>
        <p:nvPicPr>
          <p:cNvPr id="36867" name="Picture Placeholder 3" descr="DSCF0307-Retreat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143000"/>
            <a:ext cx="3209925" cy="3281363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057400"/>
            <a:ext cx="2286000" cy="1828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Session</a:t>
            </a:r>
            <a:endParaRPr lang="en-US" sz="3200" dirty="0"/>
          </a:p>
        </p:txBody>
      </p:sp>
      <p:pic>
        <p:nvPicPr>
          <p:cNvPr id="39939" name="Picture Placeholder 3" descr="2008 visioning session 0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143000"/>
            <a:ext cx="3657600" cy="3704119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1600200"/>
            <a:ext cx="2743200" cy="27431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 </a:t>
            </a:r>
            <a:br>
              <a:rPr lang="en-US" sz="3200" dirty="0" smtClean="0"/>
            </a:b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Retreat</a:t>
            </a:r>
            <a:endParaRPr lang="en-US" sz="3200" dirty="0"/>
          </a:p>
        </p:txBody>
      </p:sp>
      <p:pic>
        <p:nvPicPr>
          <p:cNvPr id="38915" name="Picture Placeholder 3" descr="DSCF0314-Retreat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143000"/>
            <a:ext cx="3657600" cy="3402013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0" dirty="0" smtClean="0"/>
              <a:t>July 2010 Retreat</a:t>
            </a:r>
            <a:endParaRPr lang="en-US" i="0" dirty="0"/>
          </a:p>
        </p:txBody>
      </p:sp>
      <p:pic>
        <p:nvPicPr>
          <p:cNvPr id="4" name="Content Placeholder 3" descr="DSCF59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600200"/>
            <a:ext cx="6561869" cy="43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1600200"/>
            <a:ext cx="2743200" cy="27431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 </a:t>
            </a:r>
            <a:br>
              <a:rPr lang="en-US" sz="3200" dirty="0" smtClean="0"/>
            </a:b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Retreat</a:t>
            </a:r>
            <a:endParaRPr lang="en-US" sz="3200" dirty="0"/>
          </a:p>
        </p:txBody>
      </p:sp>
      <p:pic>
        <p:nvPicPr>
          <p:cNvPr id="41987" name="Picture Placeholder 3" descr="DSCF0297-Retreat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600200"/>
            <a:ext cx="3200400" cy="29337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dilbert.com/dyn/str_strip/000000000/00000000/0000000/000000/20000/6000/800/26873/26873.strip.sunday.gif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/>
          <a:srcRect t="-3345"/>
          <a:stretch>
            <a:fillRect/>
          </a:stretch>
        </p:blipFill>
        <p:spPr bwMode="auto">
          <a:xfrm>
            <a:off x="457200" y="228600"/>
            <a:ext cx="8229600" cy="5669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7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1600200"/>
            <a:ext cx="3200400" cy="27431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Listening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43011" name="Picture Placeholder 3" descr="IMG_8454-Listening Session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600200"/>
            <a:ext cx="4114800" cy="33528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43000"/>
            <a:ext cx="3657600" cy="3657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2009 Listening Session</a:t>
            </a: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5" name="Picture Placeholder 4" descr="IMG_8442-Listening Session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600200"/>
            <a:ext cx="3657600" cy="3294063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14600"/>
            <a:ext cx="1828800" cy="14811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 </a:t>
            </a:r>
            <a:br>
              <a:rPr lang="en-US" sz="3200" dirty="0" smtClean="0"/>
            </a:br>
            <a:r>
              <a:rPr lang="en-US" sz="3200" dirty="0" smtClean="0"/>
              <a:t>2009 Retreat</a:t>
            </a:r>
            <a:endParaRPr lang="en-US" sz="3200" dirty="0"/>
          </a:p>
        </p:txBody>
      </p:sp>
      <p:pic>
        <p:nvPicPr>
          <p:cNvPr id="45059" name="Picture Placeholder 3" descr="DSCF0292-Retrea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1600200"/>
            <a:ext cx="4197350" cy="3433308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2057400"/>
            <a:ext cx="3200400" cy="27431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Listening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46083" name="Picture Placeholder 3" descr="IMG_8444-Listening Session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2057400"/>
            <a:ext cx="3651250" cy="2987675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057400"/>
            <a:ext cx="2286000" cy="19383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 </a:t>
            </a:r>
            <a:br>
              <a:rPr lang="en-US" sz="3200" dirty="0" smtClean="0"/>
            </a:b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Retreat</a:t>
            </a:r>
            <a:endParaRPr lang="en-US" sz="3200" dirty="0"/>
          </a:p>
        </p:txBody>
      </p:sp>
      <p:pic>
        <p:nvPicPr>
          <p:cNvPr id="47107" name="Picture Placeholder 3" descr="DSCF0284-Retrea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600200"/>
            <a:ext cx="3532186" cy="2888478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029200" y="2057400"/>
            <a:ext cx="3200400" cy="22859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Listening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48130" name="Picture Placeholder 4" descr="IMG_8466-Listening Session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600200"/>
            <a:ext cx="3927475" cy="32004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924" name="Picture 4" descr="March 04, 2010">
            <a:hlinkClick r:id="rId2" tooltip="March 04, 2010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199"/>
            <a:ext cx="8229600" cy="255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14600"/>
            <a:ext cx="1828800" cy="14811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49155" name="Picture Placeholder 3" descr="2008 visioning session 02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600200"/>
            <a:ext cx="3912611" cy="32004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029200" y="2057400"/>
            <a:ext cx="3200400" cy="22859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Listening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50178" name="Picture Placeholder 4" descr="IMG_8465-Listening Session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600200"/>
            <a:ext cx="3927475" cy="32004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14600"/>
            <a:ext cx="2285999" cy="14811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 </a:t>
            </a:r>
            <a:br>
              <a:rPr lang="en-US" sz="3200" dirty="0" smtClean="0"/>
            </a:b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Retreat</a:t>
            </a:r>
            <a:endParaRPr lang="en-US" sz="3200" dirty="0"/>
          </a:p>
        </p:txBody>
      </p:sp>
      <p:pic>
        <p:nvPicPr>
          <p:cNvPr id="51203" name="Picture Placeholder 3" descr="DSCF0315-Retrea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2057400"/>
            <a:ext cx="4114800" cy="2752725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101282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   2008 Visioning Session</a:t>
            </a:r>
            <a:endParaRPr lang="en-US" sz="3200" dirty="0"/>
          </a:p>
        </p:txBody>
      </p:sp>
      <p:pic>
        <p:nvPicPr>
          <p:cNvPr id="95235" name="Picture Placeholder 3" descr="2008 visioning session 065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600200"/>
            <a:ext cx="3657600" cy="3048252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43000"/>
            <a:ext cx="2743200" cy="23955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Session</a:t>
            </a:r>
            <a:endParaRPr lang="en-US" sz="3200" dirty="0"/>
          </a:p>
        </p:txBody>
      </p:sp>
      <p:pic>
        <p:nvPicPr>
          <p:cNvPr id="55299" name="Picture Placeholder 3" descr="2008 visioning session 03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143000"/>
            <a:ext cx="3517450" cy="3267076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057400"/>
            <a:ext cx="1828800" cy="19383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b="0" dirty="0">
              <a:solidFill>
                <a:schemeClr val="tx1"/>
              </a:solidFill>
              <a:latin typeface="Franklin Gothic Medium Cond" pitchFamily="34" charset="0"/>
            </a:endParaRPr>
          </a:p>
        </p:txBody>
      </p:sp>
      <p:pic>
        <p:nvPicPr>
          <p:cNvPr id="5" name="Picture Placeholder 4" descr="2008 visioning session 0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057400"/>
            <a:ext cx="2743200" cy="2551113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   2008 Visioning Session</a:t>
            </a:r>
            <a:endParaRPr lang="en-US" sz="3200" dirty="0"/>
          </a:p>
        </p:txBody>
      </p:sp>
      <p:pic>
        <p:nvPicPr>
          <p:cNvPr id="90115" name="Picture Placeholder 3" descr="2008 visioning session 057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l="101" r="101"/>
          <a:stretch>
            <a:fillRect/>
          </a:stretch>
        </p:blipFill>
        <p:spPr>
          <a:xfrm>
            <a:off x="2286000" y="2057400"/>
            <a:ext cx="4572000" cy="3429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00200"/>
            <a:ext cx="228600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Listening Session</a:t>
            </a:r>
            <a:endParaRPr lang="en-US" sz="3200" dirty="0"/>
          </a:p>
        </p:txBody>
      </p:sp>
      <p:pic>
        <p:nvPicPr>
          <p:cNvPr id="56323" name="Picture Placeholder 3" descr="IMG_8445-Listening Sessio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16002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/>
              <a:t>   </a:t>
            </a: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91139" name="Picture Placeholder 3" descr="2008 visioning session 058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0" dirty="0" smtClean="0"/>
              <a:t>July 2010 Retreat</a:t>
            </a:r>
            <a:endParaRPr lang="en-US" sz="3200" dirty="0"/>
          </a:p>
        </p:txBody>
      </p:sp>
      <p:pic>
        <p:nvPicPr>
          <p:cNvPr id="4" name="Content Placeholder 3" descr="DSCF59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600200"/>
            <a:ext cx="6561869" cy="43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http://www.us-unm.org/Dilbert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38673" cy="341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00200"/>
            <a:ext cx="1828800" cy="19383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 2009 Retreat</a:t>
            </a:r>
            <a:endParaRPr lang="en-US" sz="3200" dirty="0"/>
          </a:p>
        </p:txBody>
      </p:sp>
      <p:pic>
        <p:nvPicPr>
          <p:cNvPr id="57347" name="Picture Placeholder 3" descr="DSCF0308-Retrea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1143000"/>
            <a:ext cx="4267200" cy="32004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2057400"/>
            <a:ext cx="2743200" cy="27431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Listening Session</a:t>
            </a:r>
            <a:endParaRPr lang="en-US" sz="3200" dirty="0"/>
          </a:p>
        </p:txBody>
      </p:sp>
      <p:pic>
        <p:nvPicPr>
          <p:cNvPr id="59395" name="Picture Placeholder 5" descr="IMG_8444-Listening Session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2057400"/>
            <a:ext cx="41148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7400"/>
            <a:ext cx="2286000" cy="1828800"/>
          </a:xfrm>
        </p:spPr>
        <p:txBody>
          <a:bodyPr/>
          <a:lstStyle/>
          <a:p>
            <a:pPr algn="ctr">
              <a:defRPr/>
            </a:pPr>
            <a:r>
              <a:rPr lang="en-US" sz="3600" dirty="0" smtClean="0"/>
              <a:t>2008</a:t>
            </a:r>
            <a:br>
              <a:rPr lang="en-US" sz="3600" dirty="0" smtClean="0"/>
            </a:br>
            <a:r>
              <a:rPr lang="en-US" sz="3600" dirty="0" smtClean="0"/>
              <a:t> Visioning Session</a:t>
            </a:r>
            <a:endParaRPr lang="en-US" sz="3600" dirty="0"/>
          </a:p>
        </p:txBody>
      </p:sp>
      <p:pic>
        <p:nvPicPr>
          <p:cNvPr id="60419" name="Picture Placeholder 4" descr="2008 visioning session 01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1600200"/>
            <a:ext cx="4114800" cy="30861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1600200"/>
            <a:ext cx="2743200" cy="2743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Listening Sessions</a:t>
            </a:r>
            <a:endParaRPr lang="en-US" sz="3200" dirty="0"/>
          </a:p>
        </p:txBody>
      </p:sp>
      <p:pic>
        <p:nvPicPr>
          <p:cNvPr id="61443" name="Picture Placeholder 4" descr="IMG_8446-Listening Session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6002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057400"/>
            <a:ext cx="3200400" cy="19383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64515" name="Picture Placeholder 4" descr="2008 visioning session 0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057400"/>
            <a:ext cx="3657599" cy="2447843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July 2010 Retreat</a:t>
            </a:r>
            <a:endParaRPr lang="en-US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DSCF59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143000"/>
            <a:ext cx="7315200" cy="4895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2057400"/>
            <a:ext cx="3200400" cy="2743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/>
              <a:t>2009 </a:t>
            </a:r>
            <a:br>
              <a:rPr lang="en-US" sz="3600" dirty="0" smtClean="0"/>
            </a:br>
            <a:r>
              <a:rPr lang="en-US" sz="3600" dirty="0" smtClean="0"/>
              <a:t>Listening Session</a:t>
            </a:r>
            <a:endParaRPr lang="en-US" sz="3600" dirty="0"/>
          </a:p>
        </p:txBody>
      </p:sp>
      <p:pic>
        <p:nvPicPr>
          <p:cNvPr id="65539" name="Picture Placeholder 4" descr="IMG_8456-Listening Session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2057400"/>
            <a:ext cx="3810000" cy="28575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7400"/>
            <a:ext cx="2286000" cy="1828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Session</a:t>
            </a:r>
            <a:endParaRPr lang="en-US" sz="3200" dirty="0"/>
          </a:p>
        </p:txBody>
      </p:sp>
      <p:pic>
        <p:nvPicPr>
          <p:cNvPr id="66563" name="Picture Placeholder 4" descr="2008 visioning session 03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1600200"/>
            <a:ext cx="4114800" cy="30861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2057400"/>
            <a:ext cx="2743200" cy="27431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68611" name="Picture Placeholder 4" descr="2008 visioning session 030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600200"/>
            <a:ext cx="3657600" cy="3382963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00200"/>
            <a:ext cx="2743200" cy="23955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Listening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69635" name="Picture Placeholder 4" descr="IMG_8451-Listening Sessio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6002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1"/>
            <a:ext cx="7772400" cy="13715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70659" name="Picture Placeholder 4" descr="2008 visioning session 041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351087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943600" cy="102393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17763" name="Picture Placeholder 3" descr="2008 visioning session 1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6002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  2008 Visioning Session</a:t>
            </a:r>
            <a:endParaRPr lang="en-US" sz="3200" dirty="0"/>
          </a:p>
        </p:txBody>
      </p:sp>
      <p:pic>
        <p:nvPicPr>
          <p:cNvPr id="72707" name="Picture Placeholder 4" descr="2008 visioning session 022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http://www.rjmartino.com/wp-content/uploads/public-images/080910-dilb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24" y="228600"/>
            <a:ext cx="9102232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98307" name="Picture Placeholder 3" descr="2008 visioning session 08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1143000"/>
            <a:ext cx="4114800" cy="30861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00200"/>
            <a:ext cx="2743200" cy="32003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32771" name="Picture Placeholder 3" descr="2008 visioning session 002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1600200"/>
            <a:ext cx="3205162" cy="324485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2286000" cy="2743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>
              <a:solidFill>
                <a:schemeClr val="tx1"/>
              </a:solidFill>
              <a:latin typeface="Franklin Gothic Medium Cond" pitchFamily="34" charset="0"/>
            </a:endParaRPr>
          </a:p>
        </p:txBody>
      </p:sp>
      <p:pic>
        <p:nvPicPr>
          <p:cNvPr id="5" name="Picture Placeholder 4" descr="2008 visioning session 04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9691" b="9691"/>
          <a:stretch>
            <a:fillRect/>
          </a:stretch>
        </p:blipFill>
        <p:spPr>
          <a:xfrm>
            <a:off x="2743200" y="1143000"/>
            <a:ext cx="5943600" cy="4457700"/>
          </a:xfrm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029200" cy="5667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      2009 Listening Session</a:t>
            </a:r>
            <a:endParaRPr lang="en-US" sz="3200" dirty="0"/>
          </a:p>
        </p:txBody>
      </p:sp>
      <p:pic>
        <p:nvPicPr>
          <p:cNvPr id="73731" name="Picture Placeholder 4" descr="IMG_8453-Listening Sessio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1600200"/>
            <a:ext cx="4571999" cy="2813537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4000" dirty="0" smtClean="0"/>
              <a:t>  </a:t>
            </a: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10595" name="Picture Placeholder 3" descr="2008 visioning session 085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9144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July 2010 Retreat</a:t>
            </a:r>
            <a:endParaRPr lang="en-US" sz="3200" dirty="0"/>
          </a:p>
        </p:txBody>
      </p:sp>
      <p:pic>
        <p:nvPicPr>
          <p:cNvPr id="5" name="Picture Placeholder 4" descr="DSCF595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388" r="5388"/>
          <a:stretch>
            <a:fillRect/>
          </a:stretch>
        </p:blipFill>
        <p:spPr>
          <a:xfrm>
            <a:off x="1828800" y="685800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ttp://www.cs.vu.nl/~frankh/dilbert/visionar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2296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70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00200"/>
            <a:ext cx="3200400" cy="2743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effectLst/>
              </a:rPr>
              <a:t>2008 </a:t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Visioning </a:t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Session</a:t>
            </a:r>
            <a:endParaRPr lang="en-US" sz="3200" dirty="0">
              <a:effectLst/>
            </a:endParaRPr>
          </a:p>
        </p:txBody>
      </p:sp>
      <p:pic>
        <p:nvPicPr>
          <p:cNvPr id="74755" name="Picture Placeholder 4" descr="2008 visioning session 04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600200"/>
            <a:ext cx="3657600" cy="3305175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2057400"/>
            <a:ext cx="320040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68611" name="Picture Placeholder 4" descr="2008 visioning session 043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2057400"/>
            <a:ext cx="2743200" cy="2409825"/>
          </a:xfrm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514600"/>
            <a:ext cx="2743200" cy="14811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Listening Session</a:t>
            </a:r>
            <a:endParaRPr lang="en-US" sz="3200" dirty="0"/>
          </a:p>
        </p:txBody>
      </p:sp>
      <p:pic>
        <p:nvPicPr>
          <p:cNvPr id="75779" name="Picture Placeholder 4" descr="IMG_8459-Listening Sessio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2057400"/>
            <a:ext cx="3200400" cy="2667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2514600"/>
            <a:ext cx="3200400" cy="18287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78851" name="Picture Placeholder 4" descr="2008 visioning session 044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2057400"/>
            <a:ext cx="4572000" cy="30607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7400"/>
            <a:ext cx="320040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Listening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77827" name="Picture Placeholder 4" descr="IMG_8460-Listening Sessio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14700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 2009 Retreat</a:t>
            </a:r>
            <a:endParaRPr lang="en-US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7" name="Picture Placeholder 4" descr="DSCF0402e-Retreat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600200"/>
            <a:ext cx="7062787" cy="4399602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http://www.clarkfamily.com.au/OtherPhotos/dilbert_Strategic_Planning_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362825" cy="523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70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00200"/>
            <a:ext cx="365760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2009 </a:t>
            </a:r>
            <a:br>
              <a:rPr lang="en-US" sz="3200" dirty="0" smtClean="0"/>
            </a:br>
            <a:r>
              <a:rPr lang="en-US" sz="3200" dirty="0" smtClean="0"/>
              <a:t>Listening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79875" name="Picture Placeholder 4" descr="IMG_8461-Listening Sessio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057400"/>
            <a:ext cx="2743200" cy="2421731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2057400"/>
            <a:ext cx="3200400" cy="27431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62467" name="Picture Placeholder 4" descr="2008 visioning session 039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343400"/>
            <a:ext cx="4572000" cy="1371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July 2009 Retreat </a:t>
            </a:r>
            <a:endParaRPr lang="en-US" sz="3200" dirty="0"/>
          </a:p>
        </p:txBody>
      </p:sp>
      <p:pic>
        <p:nvPicPr>
          <p:cNvPr id="80899" name="Picture Placeholder 4" descr="DSCF0399g-Retrea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685800"/>
            <a:ext cx="5486400" cy="41148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57400"/>
            <a:ext cx="3200400" cy="22859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Session</a:t>
            </a:r>
            <a:endParaRPr lang="en-US" sz="3200" dirty="0"/>
          </a:p>
        </p:txBody>
      </p:sp>
      <p:pic>
        <p:nvPicPr>
          <p:cNvPr id="83971" name="Picture Placeholder 4" descr="2008 visioning session 051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600200"/>
            <a:ext cx="3657600" cy="337185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00200"/>
            <a:ext cx="320040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84995" name="Picture Placeholder 4" descr="2008 visioning session 05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600200"/>
            <a:ext cx="3657600" cy="2861733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://1.bp.blogspot.com/_UVIJRQv-hU0/Rzw9ACs-55I/AAAAAAAAAEc/7llg3TwOJrY/s400/dilber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7772400" cy="5634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0" dirty="0" smtClean="0"/>
              <a:t>July 2010 Retreat</a:t>
            </a:r>
            <a:endParaRPr lang="en-US" dirty="0"/>
          </a:p>
        </p:txBody>
      </p:sp>
      <p:pic>
        <p:nvPicPr>
          <p:cNvPr id="6" name="Content Placeholder 5" descr="DSCF59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323975"/>
            <a:ext cx="6561869" cy="43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14700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86019" name="Picture Placeholder 4" descr="2008 visioning session 053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943600" cy="13716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87043" name="Picture Placeholder 3" descr="2008 visioning session 05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600200"/>
            <a:ext cx="4114800" cy="30861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7772400" cy="101282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89091" name="Picture Placeholder 3" descr="2008 visioning session 056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4003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2009 Listening Session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IMG_8462-Listening Session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l="5547" r="5547"/>
          <a:stretch>
            <a:fillRect/>
          </a:stretch>
        </p:blipFill>
        <p:spPr>
          <a:xfrm>
            <a:off x="2286000" y="2057400"/>
            <a:ext cx="4114800" cy="3771900"/>
          </a:xfrm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2743200" cy="23955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</a:t>
            </a:r>
            <a:br>
              <a:rPr lang="en-US" sz="3200" dirty="0" smtClean="0"/>
            </a:br>
            <a:r>
              <a:rPr lang="en-US" sz="3200" dirty="0" smtClean="0"/>
              <a:t>Session</a:t>
            </a:r>
            <a:endParaRPr lang="en-US" sz="3200" dirty="0"/>
          </a:p>
        </p:txBody>
      </p:sp>
      <p:pic>
        <p:nvPicPr>
          <p:cNvPr id="5" name="Picture Placeholder 4" descr="2008 visioning session 00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600200"/>
            <a:ext cx="3196859" cy="3190678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        2008 Visioning Session</a:t>
            </a:r>
            <a:endParaRPr lang="en-US" sz="3200" dirty="0"/>
          </a:p>
        </p:txBody>
      </p:sp>
      <p:pic>
        <p:nvPicPr>
          <p:cNvPr id="96259" name="Picture Placeholder 3" descr="2008 visioning session 066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43400"/>
            <a:ext cx="5486400" cy="1023939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99331" name="Picture Placeholder 3" descr="2008 visioning session 08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4859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7772400" cy="10128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100355" name="Picture Placeholder 3" descr="2008 visioning session 077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057400"/>
            <a:ext cx="3657600" cy="3084513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43000"/>
            <a:ext cx="228600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Visioning Session</a:t>
            </a:r>
            <a:endParaRPr lang="en-US" sz="3200" dirty="0"/>
          </a:p>
        </p:txBody>
      </p:sp>
      <p:pic>
        <p:nvPicPr>
          <p:cNvPr id="120835" name="Picture Placeholder 3" descr="2008 visioning session 10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143000"/>
            <a:ext cx="3200400" cy="36576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600" dirty="0" smtClean="0"/>
              <a:t>      </a:t>
            </a: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01379" name="Picture Placeholder 3" descr="2008 visioning session 082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1717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10239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02403" name="Picture Placeholder 3" descr="2008 visioning session 07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200" dirty="0" smtClean="0"/>
              <a:t>    2008 Visioning Session</a:t>
            </a:r>
            <a:endParaRPr lang="en-US" sz="3200" dirty="0"/>
          </a:p>
        </p:txBody>
      </p:sp>
      <p:pic>
        <p:nvPicPr>
          <p:cNvPr id="97283" name="Picture Placeholder 3" descr="2008 visioning session 076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5146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86200"/>
            <a:ext cx="5486400" cy="10239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/>
              <a:t>2008 Visioning Session</a:t>
            </a:r>
            <a:endParaRPr lang="en-US" sz="3200" dirty="0"/>
          </a:p>
        </p:txBody>
      </p:sp>
      <p:pic>
        <p:nvPicPr>
          <p:cNvPr id="137219" name="Picture Placeholder 3" descr="2008 visioning session 12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143000"/>
            <a:ext cx="3657600" cy="27432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200" dirty="0" smtClean="0"/>
              <a:t>     2008 Visioning Session</a:t>
            </a:r>
            <a:endParaRPr lang="en-US" sz="3200" dirty="0"/>
          </a:p>
        </p:txBody>
      </p:sp>
      <p:pic>
        <p:nvPicPr>
          <p:cNvPr id="103427" name="Picture Placeholder 3" descr="2008 visioning session 083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2514600"/>
            <a:ext cx="2743200" cy="2286000"/>
          </a:xfrm>
          <a:effectLst>
            <a:softEdge rad="112500"/>
          </a:effectLst>
        </p:spPr>
      </p:pic>
    </p:spTree>
  </p:cSld>
  <p:clrMapOvr>
    <a:masterClrMapping/>
  </p:clrMapOvr>
  <p:transition advClick="0" advTm="562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"/>
</p:tagLst>
</file>

<file path=ppt/theme/theme1.xml><?xml version="1.0" encoding="utf-8"?>
<a:theme xmlns:a="http://schemas.openxmlformats.org/drawingml/2006/main" name="Focus 2015 templat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>
          <a:defRPr sz="2400" dirty="0" smtClean="0">
            <a:latin typeface="Franklin Gothic Medium Con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6030</TotalTime>
  <Words>476</Words>
  <Application>Microsoft Office PowerPoint</Application>
  <PresentationFormat>On-screen Show (4:3)</PresentationFormat>
  <Paragraphs>173</Paragraphs>
  <Slides>186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87" baseType="lpstr">
      <vt:lpstr>Focus 2015 template 2</vt:lpstr>
      <vt:lpstr>Slide 1</vt:lpstr>
      <vt:lpstr>July 2010 Retreat</vt:lpstr>
      <vt:lpstr>July  2009 Retreat</vt:lpstr>
      <vt:lpstr>2009 Listening Session</vt:lpstr>
      <vt:lpstr>2008 Visioning Session</vt:lpstr>
      <vt:lpstr>July 2010 Retreat</vt:lpstr>
      <vt:lpstr>2008 Visioning Session</vt:lpstr>
      <vt:lpstr>Slide 8</vt:lpstr>
      <vt:lpstr>2009 Listening Session</vt:lpstr>
      <vt:lpstr>July  2009 Retreat</vt:lpstr>
      <vt:lpstr>July 2009  Retreat</vt:lpstr>
      <vt:lpstr>July  2009 Retreat</vt:lpstr>
      <vt:lpstr>Slide 13</vt:lpstr>
      <vt:lpstr>July  2009 Retreat</vt:lpstr>
      <vt:lpstr>2008  Visioning  Session</vt:lpstr>
      <vt:lpstr>2008 Visioning Session</vt:lpstr>
      <vt:lpstr>2008  Visioning  Session</vt:lpstr>
      <vt:lpstr>2008 Visioning Session</vt:lpstr>
      <vt:lpstr>Slide 19</vt:lpstr>
      <vt:lpstr>July 2010 Retreat</vt:lpstr>
      <vt:lpstr>2008  Visioning Session</vt:lpstr>
      <vt:lpstr>July  2009 Retreat</vt:lpstr>
      <vt:lpstr>2009  Listening  Session</vt:lpstr>
      <vt:lpstr>2009 Listening Session</vt:lpstr>
      <vt:lpstr>Slide 25</vt:lpstr>
      <vt:lpstr>2008 Visioning Session</vt:lpstr>
      <vt:lpstr>July  2009  Retreat</vt:lpstr>
      <vt:lpstr>2009 Listening Session</vt:lpstr>
      <vt:lpstr>July 2009  Retreat</vt:lpstr>
      <vt:lpstr>2009 Listening Session</vt:lpstr>
      <vt:lpstr>Slide 31</vt:lpstr>
      <vt:lpstr>2008 Visioning Session</vt:lpstr>
      <vt:lpstr>July  2009  Retreat</vt:lpstr>
      <vt:lpstr>2008  Visioning Session</vt:lpstr>
      <vt:lpstr>July  2009  Retreat</vt:lpstr>
      <vt:lpstr>July 2010 Retreat</vt:lpstr>
      <vt:lpstr>July  2009  Retreat</vt:lpstr>
      <vt:lpstr>Slide 38</vt:lpstr>
      <vt:lpstr>2009  Listening  Session</vt:lpstr>
      <vt:lpstr>July  2009 Retreat</vt:lpstr>
      <vt:lpstr>2009  Listening  Session</vt:lpstr>
      <vt:lpstr>July  2009  Retreat</vt:lpstr>
      <vt:lpstr>2009  Listening  Session</vt:lpstr>
      <vt:lpstr>Slide 44</vt:lpstr>
      <vt:lpstr>2008 Visioning Session</vt:lpstr>
      <vt:lpstr>2009  Listening  Session</vt:lpstr>
      <vt:lpstr>July  2009  Retreat</vt:lpstr>
      <vt:lpstr>   2008 Visioning Session</vt:lpstr>
      <vt:lpstr>2008  Visioning Session</vt:lpstr>
      <vt:lpstr>   2008 Visioning Session</vt:lpstr>
      <vt:lpstr>2009 Listening Session</vt:lpstr>
      <vt:lpstr>   2008 Visioning Session</vt:lpstr>
      <vt:lpstr>July 2010 Retreat</vt:lpstr>
      <vt:lpstr>Slide 54</vt:lpstr>
      <vt:lpstr>July 2009 Retreat</vt:lpstr>
      <vt:lpstr>2009  Listening Session</vt:lpstr>
      <vt:lpstr>2008  Visioning Session</vt:lpstr>
      <vt:lpstr>2009  Listening Sessions</vt:lpstr>
      <vt:lpstr>2008  Visioning  Session</vt:lpstr>
      <vt:lpstr>2009  Listening Session</vt:lpstr>
      <vt:lpstr>2008  Visioning Session</vt:lpstr>
      <vt:lpstr>2008 Visioning Session</vt:lpstr>
      <vt:lpstr>2009  Listening  Session</vt:lpstr>
      <vt:lpstr>     2008 Visioning Session</vt:lpstr>
      <vt:lpstr>2008 Visioning Session</vt:lpstr>
      <vt:lpstr>  2008 Visioning Session</vt:lpstr>
      <vt:lpstr>Slide 67</vt:lpstr>
      <vt:lpstr>2008 Visioning Session</vt:lpstr>
      <vt:lpstr>2008 Visioning Session</vt:lpstr>
      <vt:lpstr>      2009 Listening Session</vt:lpstr>
      <vt:lpstr>  2008 Visioning Session</vt:lpstr>
      <vt:lpstr>July 2010 Retreat</vt:lpstr>
      <vt:lpstr>Slide 73</vt:lpstr>
      <vt:lpstr>2008  Visioning  Session</vt:lpstr>
      <vt:lpstr>2008  Visioning  Session</vt:lpstr>
      <vt:lpstr>2009  Listening Session</vt:lpstr>
      <vt:lpstr>2008  Visioning  Session</vt:lpstr>
      <vt:lpstr>2009  Listening  Session</vt:lpstr>
      <vt:lpstr>July 2009 Retreat</vt:lpstr>
      <vt:lpstr>2009  Listening  Session</vt:lpstr>
      <vt:lpstr>2008  Visioning  Session</vt:lpstr>
      <vt:lpstr>July 2009 Retreat </vt:lpstr>
      <vt:lpstr>2008  Visioning Session</vt:lpstr>
      <vt:lpstr>2008  Visioning  Session</vt:lpstr>
      <vt:lpstr>Slide 85</vt:lpstr>
      <vt:lpstr>July 2010 Retreat</vt:lpstr>
      <vt:lpstr>     2008 Visioning Session</vt:lpstr>
      <vt:lpstr>2008 Visioning Session</vt:lpstr>
      <vt:lpstr>     2008 Visioning Session</vt:lpstr>
      <vt:lpstr>2008  Visioning  Session</vt:lpstr>
      <vt:lpstr>        2008 Visioning Session</vt:lpstr>
      <vt:lpstr>2008 Visioning Session</vt:lpstr>
      <vt:lpstr>     2008 Visioning Session</vt:lpstr>
      <vt:lpstr>2008  Visioning Session</vt:lpstr>
      <vt:lpstr>      2008 Visioning Session</vt:lpstr>
      <vt:lpstr>2008 Visioning Session</vt:lpstr>
      <vt:lpstr>    2008 Visioning Session</vt:lpstr>
      <vt:lpstr>2008 Visioning Session</vt:lpstr>
      <vt:lpstr>     2008 Visioning Session</vt:lpstr>
      <vt:lpstr>2008 Visioning Session</vt:lpstr>
      <vt:lpstr>2008 Visioning Session</vt:lpstr>
      <vt:lpstr>Slide 102</vt:lpstr>
      <vt:lpstr>2008 Visioning Session</vt:lpstr>
      <vt:lpstr>    2008 Visioning Session</vt:lpstr>
      <vt:lpstr>2008 Visioning Session</vt:lpstr>
      <vt:lpstr>    2008 Visioning Session</vt:lpstr>
      <vt:lpstr>2008 Visioning Session</vt:lpstr>
      <vt:lpstr>        2008 Visioning Session</vt:lpstr>
      <vt:lpstr>2008 Visioning Session</vt:lpstr>
      <vt:lpstr>      2008 Visioning Session</vt:lpstr>
      <vt:lpstr>2008 Visioning Session</vt:lpstr>
      <vt:lpstr>     2008 Visioning Session</vt:lpstr>
      <vt:lpstr>2008 Visioning Session</vt:lpstr>
      <vt:lpstr>    2008 Visioning Session</vt:lpstr>
      <vt:lpstr>2008 Visioning Session</vt:lpstr>
      <vt:lpstr>      2008 Visioning Session</vt:lpstr>
      <vt:lpstr>2008 Visioning Session</vt:lpstr>
      <vt:lpstr>    2008 Visioning Session</vt:lpstr>
      <vt:lpstr>2008 Visioning Session</vt:lpstr>
      <vt:lpstr>  2008 Visioning Session</vt:lpstr>
      <vt:lpstr>Slide 121</vt:lpstr>
      <vt:lpstr>2008 Visioning Session</vt:lpstr>
      <vt:lpstr>    2008 Visioning Session</vt:lpstr>
      <vt:lpstr>2008 Visioning Session</vt:lpstr>
      <vt:lpstr>    2008 Visioning Session</vt:lpstr>
      <vt:lpstr>2008 Visioning Session</vt:lpstr>
      <vt:lpstr>    2008 Visioning Session</vt:lpstr>
      <vt:lpstr>2008 Visioning Session</vt:lpstr>
      <vt:lpstr>      2008 Visioning Session</vt:lpstr>
      <vt:lpstr>2008 Visioning Session</vt:lpstr>
      <vt:lpstr>       2008 Visioning Session</vt:lpstr>
      <vt:lpstr>Slide 132</vt:lpstr>
      <vt:lpstr>2008 Visioning Session</vt:lpstr>
      <vt:lpstr>     2008 Visioning Session</vt:lpstr>
      <vt:lpstr>2008 Visioning Session</vt:lpstr>
      <vt:lpstr>     2008 Visioning Session</vt:lpstr>
      <vt:lpstr>Slide 137</vt:lpstr>
      <vt:lpstr>2008 Visioning Session</vt:lpstr>
      <vt:lpstr>       2008 Visioning Session</vt:lpstr>
      <vt:lpstr>        2008 Visioning Session</vt:lpstr>
      <vt:lpstr>       2008 Visioning Session</vt:lpstr>
      <vt:lpstr>   2008 Visioning Session</vt:lpstr>
      <vt:lpstr>     2008 Visioning Session</vt:lpstr>
      <vt:lpstr>2008 Visioning Session</vt:lpstr>
      <vt:lpstr>        2008 Visioning Session</vt:lpstr>
      <vt:lpstr>2008 Visioning Session</vt:lpstr>
      <vt:lpstr>     2008 Visioning Session</vt:lpstr>
      <vt:lpstr>July 2010 Retreat</vt:lpstr>
      <vt:lpstr>Slide 149</vt:lpstr>
      <vt:lpstr>      2008 Visioning Session</vt:lpstr>
      <vt:lpstr>  2008 Visioning Session</vt:lpstr>
      <vt:lpstr> 2008 Visioning Session</vt:lpstr>
      <vt:lpstr>     2008 Visioning Session</vt:lpstr>
      <vt:lpstr>       2008 Visioning Session</vt:lpstr>
      <vt:lpstr>     2008 Visioning Session</vt:lpstr>
      <vt:lpstr>      2008 Visioning Session</vt:lpstr>
      <vt:lpstr>     2008 Visioning Session</vt:lpstr>
      <vt:lpstr>Slide 158</vt:lpstr>
      <vt:lpstr>2008 Visioning Session</vt:lpstr>
      <vt:lpstr>    2008 Visioning Session</vt:lpstr>
      <vt:lpstr>July 2010 Retreat</vt:lpstr>
      <vt:lpstr>      2008 Visioning Session</vt:lpstr>
      <vt:lpstr>2008 Visioning Session</vt:lpstr>
      <vt:lpstr>     2008 Visioning Session</vt:lpstr>
      <vt:lpstr>2008 Visioning Session</vt:lpstr>
      <vt:lpstr>Slide 166</vt:lpstr>
      <vt:lpstr>2008  Visioning Session</vt:lpstr>
      <vt:lpstr>2008  Visioning  Session</vt:lpstr>
      <vt:lpstr>     2008 Visioning Session</vt:lpstr>
      <vt:lpstr>2008  Visioning Session</vt:lpstr>
      <vt:lpstr>   2008 Visioning Session</vt:lpstr>
      <vt:lpstr>2008 Visioning Session</vt:lpstr>
      <vt:lpstr>  2008 Visioning Session</vt:lpstr>
      <vt:lpstr>Slide 174</vt:lpstr>
      <vt:lpstr>2008 Visioning Session</vt:lpstr>
      <vt:lpstr>    2008 Visioning Session</vt:lpstr>
      <vt:lpstr>2008 Visioning Session</vt:lpstr>
      <vt:lpstr>July 2010 Retreat</vt:lpstr>
      <vt:lpstr>2008 Visioning Session</vt:lpstr>
      <vt:lpstr>     2008 Visioning Session</vt:lpstr>
      <vt:lpstr>2008 Visioning Session</vt:lpstr>
      <vt:lpstr>     2008 Visioning Session</vt:lpstr>
      <vt:lpstr>      2008 Visioning Session</vt:lpstr>
      <vt:lpstr>    2008 Visioning Session</vt:lpstr>
      <vt:lpstr>           2008 Visioning Session</vt:lpstr>
      <vt:lpstr>       2008 Visioning Session</vt:lpstr>
    </vt:vector>
  </TitlesOfParts>
  <Company>UW-Stout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Title Slide</dc:title>
  <dc:creator>Stout User</dc:creator>
  <cp:lastModifiedBy>youngm</cp:lastModifiedBy>
  <cp:revision>573</cp:revision>
  <dcterms:created xsi:type="dcterms:W3CDTF">2008-05-22T14:28:37Z</dcterms:created>
  <dcterms:modified xsi:type="dcterms:W3CDTF">2010-09-20T13:41:27Z</dcterms:modified>
</cp:coreProperties>
</file>